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arlow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236" y="587097"/>
            <a:ext cx="13135928" cy="140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Parking Management Project: Vehicle Information System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236" y="2418517"/>
            <a:ext cx="4104323" cy="25366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7236" y="5221962"/>
            <a:ext cx="3233976" cy="350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License Plate Recognition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47236" y="5700951"/>
            <a:ext cx="4165163" cy="682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Enables quick vehicle lookup, significantly improving efficiency.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559" y="2418517"/>
            <a:ext cx="4104323" cy="253662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2559" y="5221962"/>
            <a:ext cx="3382566" cy="350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Efficient Data Management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2559" y="5700951"/>
            <a:ext cx="4165163" cy="1024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Streamlines parking operations through organized and accessible data.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881" y="2418517"/>
            <a:ext cx="4104323" cy="253662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7881" y="5221962"/>
            <a:ext cx="2809161" cy="350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Security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7881" y="5700951"/>
            <a:ext cx="4165163" cy="682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Improves security and accountability within parking facilities.</a:t>
            </a:r>
            <a:endParaRPr lang="en-US" sz="1650" dirty="0"/>
          </a:p>
        </p:txBody>
      </p:sp>
      <p:sp>
        <p:nvSpPr>
          <p:cNvPr id="12" name="Text 7"/>
          <p:cNvSpPr/>
          <p:nvPr/>
        </p:nvSpPr>
        <p:spPr>
          <a:xfrm>
            <a:off x="747236" y="6965513"/>
            <a:ext cx="13135928" cy="682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Vehicle Information System (VIS) enhances parking operations by providing quick vehicle lookup, improving operational efficiency, and ensuring a safer, more organized parking environment.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60646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Problem Statement: Inefficient Parking Management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27559"/>
            <a:ext cx="299323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Manual Record-Keeping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900368"/>
            <a:ext cx="4018359" cy="2773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Manual record-keeping is time-consuming and error-prone, leading to inefficiencies in tracking vehicles. The average search time for a vehicle is 15 minutes manually versus less than 10 seconds with the proposed system. Internal Time and Motion Study, Jan 2024.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32755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Security Concerns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3900368"/>
            <a:ext cx="4018359" cy="242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Difficulties in tracking vehicles result in unauthorized parking and security concerns related to vehicle theft and vandalism. The lack of real-time data further compounds these issues, making it challenging to manage parking spaces effectively.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327559"/>
            <a:ext cx="292417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Lack of Real-Time Data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3900368"/>
            <a:ext cx="4018359" cy="242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absence of real-time data on parking space availability hinders efficient parking management. This results in wasted time for users searching for parking spots and operational inefficiencies for the facility.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87122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Proposed Solution: Vehicle Information System (VIS)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88952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941427" y="2962156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462326" y="28895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Centralized Database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462326" y="3375660"/>
            <a:ext cx="57446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centralized database stores vehicle information, including license plate, owner, and vehicle type. This ensures easy access and management of all vehicle records in one place.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423547" y="288952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7571423" y="2962156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27563" y="2889528"/>
            <a:ext cx="294501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User-Friendly Interface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27563" y="3375660"/>
            <a:ext cx="57446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interface allows users to register new vehicles and update existing records. Fast and accurate search functionality is achieved through license plate numbers, enhancing user experience.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58309" y="522279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909638" y="5295424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462326" y="522279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 Integration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462326" y="5708928"/>
            <a:ext cx="5744647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Integration with parking access control systems, such as automated gates, enables seamless entry and exit. Real-time reporting on parking occupancy and utilization rates provides valuable insights for management.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423547" y="522279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7563803" y="5295424"/>
            <a:ext cx="2069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27563" y="522279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Security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27563" y="5708928"/>
            <a:ext cx="57446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encryption and access controls ensure data security, protecting sensitive information from unauthorized access. The estimated implementation cost is $50,000, with annual maintenance of $5,000.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2436" y="523280"/>
            <a:ext cx="5008126" cy="625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 Architecture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2436" y="1434584"/>
            <a:ext cx="951547" cy="17205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89376" y="1624846"/>
            <a:ext cx="2504003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Database: MySQL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389376" y="2051923"/>
            <a:ext cx="6574988" cy="912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MySQL is used for storing vehicle and user data, scalable to handle over 1 million records, ensuring long-term reliability and performance.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436" y="3155156"/>
            <a:ext cx="951547" cy="141624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89376" y="3345418"/>
            <a:ext cx="2699028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Backend: Python (Flask)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389376" y="3772495"/>
            <a:ext cx="6574988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Python (Flask) facilitates API development and data processing, providing a robust and efficient backend framework for the system.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2436" y="4571405"/>
            <a:ext cx="951547" cy="141624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89376" y="4761667"/>
            <a:ext cx="2504003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Frontend: React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389376" y="5188744"/>
            <a:ext cx="6574988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 enables a responsive and intuitive user interface, enhancing user experience across different devices and platforms.</a:t>
            </a:r>
            <a:endParaRPr lang="en-US" sz="14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2436" y="5987653"/>
            <a:ext cx="951547" cy="172057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389376" y="6177915"/>
            <a:ext cx="2504003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LPR Integration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7389376" y="6604992"/>
            <a:ext cx="6574988" cy="912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Integration with OpenCV and Tesseract OCR for automated plate reading boasts 95% accuracy, significantly improving vehicle identification.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981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452" y="3291721"/>
            <a:ext cx="7693223" cy="709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Features and Functionality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452" y="4325422"/>
            <a:ext cx="539591" cy="5395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5452" y="5080873"/>
            <a:ext cx="2840236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Vehicle Registration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5452" y="5565338"/>
            <a:ext cx="3037046" cy="2071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Capture vehicle details including license plate, make, model, color, and owner details for comprehensive record-keeping.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6229" y="4325422"/>
            <a:ext cx="539591" cy="5395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16229" y="5080873"/>
            <a:ext cx="2840236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License Plate Search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16229" y="5565338"/>
            <a:ext cx="3037046" cy="1726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Quickly find vehicle information using the license plate number, enabling efficient vehicle tracking and management.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006" y="4325422"/>
            <a:ext cx="539591" cy="5395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7006" y="5080873"/>
            <a:ext cx="2840236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Management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77006" y="5565338"/>
            <a:ext cx="3037046" cy="1726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Control access levels and permissions for different users, such as admins and security personnel, ensuring data security.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7783" y="4325422"/>
            <a:ext cx="539591" cy="53959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7783" y="5080873"/>
            <a:ext cx="3012400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Reporting and Analytics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7783" y="5565338"/>
            <a:ext cx="3037165" cy="1726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Generate reports on parking occupancy, peak hours, and unauthorized vehicles, providing insights for better decision-making.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4095" y="479227"/>
            <a:ext cx="4569143" cy="571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Implementation Plan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43055" y="1310759"/>
            <a:ext cx="22860" cy="5689044"/>
          </a:xfrm>
          <a:prstGeom prst="roundRect">
            <a:avLst>
              <a:gd name="adj" fmla="val 683576"/>
            </a:avLst>
          </a:prstGeom>
          <a:solidFill>
            <a:srgbClr val="60646A"/>
          </a:solidFill>
          <a:ln/>
        </p:spPr>
      </p:sp>
      <p:sp>
        <p:nvSpPr>
          <p:cNvPr id="5" name="Shape 2"/>
          <p:cNvSpPr/>
          <p:nvPr/>
        </p:nvSpPr>
        <p:spPr>
          <a:xfrm>
            <a:off x="6526947" y="1689854"/>
            <a:ext cx="607695" cy="22860"/>
          </a:xfrm>
          <a:prstGeom prst="roundRect">
            <a:avLst>
              <a:gd name="adj" fmla="val 683576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6159163" y="1506022"/>
            <a:ext cx="390644" cy="390644"/>
          </a:xfrm>
          <a:prstGeom prst="roundRect">
            <a:avLst>
              <a:gd name="adj" fmla="val 400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3180" dist="21590" dir="1350000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305967" y="1564243"/>
            <a:ext cx="97036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309366" y="1484352"/>
            <a:ext cx="2284571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Phase 1 (2 Months)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309366" y="1873925"/>
            <a:ext cx="6713339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design and database setup to establish a solid foundation for the VIS implementation.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526947" y="3155513"/>
            <a:ext cx="607695" cy="22860"/>
          </a:xfrm>
          <a:prstGeom prst="roundRect">
            <a:avLst>
              <a:gd name="adj" fmla="val 683576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6159163" y="2971681"/>
            <a:ext cx="390644" cy="390644"/>
          </a:xfrm>
          <a:prstGeom prst="roundRect">
            <a:avLst>
              <a:gd name="adj" fmla="val 400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3180" dist="21590" dir="1350000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277630" y="3029902"/>
            <a:ext cx="15359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7309366" y="2950012"/>
            <a:ext cx="2284571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Phase 2 (3 Months)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309366" y="3339584"/>
            <a:ext cx="6713339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Frontend and backend development to create a user-friendly interface and robust data processing capabilities.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6526947" y="4621173"/>
            <a:ext cx="607695" cy="22860"/>
          </a:xfrm>
          <a:prstGeom prst="roundRect">
            <a:avLst>
              <a:gd name="adj" fmla="val 683576"/>
            </a:avLst>
          </a:prstGeom>
          <a:solidFill>
            <a:srgbClr val="60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159163" y="4437340"/>
            <a:ext cx="390644" cy="390644"/>
          </a:xfrm>
          <a:prstGeom prst="roundRect">
            <a:avLst>
              <a:gd name="adj" fmla="val 400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3180" dist="21590" dir="1350000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280368" y="4495562"/>
            <a:ext cx="14811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7309366" y="4415671"/>
            <a:ext cx="2284571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Phase 3 (1 Month)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309366" y="4805243"/>
            <a:ext cx="6713339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LPR integration and testing to automate license plate recognition and improve vehicle identification accuracy.</a:t>
            </a:r>
            <a:endParaRPr lang="en-US" sz="1350" dirty="0"/>
          </a:p>
        </p:txBody>
      </p:sp>
      <p:sp>
        <p:nvSpPr>
          <p:cNvPr id="20" name="Shape 17"/>
          <p:cNvSpPr/>
          <p:nvPr/>
        </p:nvSpPr>
        <p:spPr>
          <a:xfrm>
            <a:off x="6526947" y="6086832"/>
            <a:ext cx="607695" cy="22860"/>
          </a:xfrm>
          <a:prstGeom prst="roundRect">
            <a:avLst>
              <a:gd name="adj" fmla="val 683576"/>
            </a:avLst>
          </a:prstGeom>
          <a:solidFill>
            <a:srgbClr val="60646A"/>
          </a:solidFill>
          <a:ln/>
        </p:spPr>
      </p:sp>
      <p:sp>
        <p:nvSpPr>
          <p:cNvPr id="21" name="Shape 18"/>
          <p:cNvSpPr/>
          <p:nvPr/>
        </p:nvSpPr>
        <p:spPr>
          <a:xfrm>
            <a:off x="6159163" y="5903000"/>
            <a:ext cx="390644" cy="390644"/>
          </a:xfrm>
          <a:prstGeom prst="roundRect">
            <a:avLst>
              <a:gd name="adj" fmla="val 400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3180" dist="21590" dir="13500000">
              <a:srgbClr val="ffffff">
                <a:alpha val="10000"/>
              </a:srgbClr>
            </a:outerShdw>
          </a:effectLst>
        </p:spPr>
      </p:sp>
      <p:sp>
        <p:nvSpPr>
          <p:cNvPr id="22" name="Text 19"/>
          <p:cNvSpPr/>
          <p:nvPr/>
        </p:nvSpPr>
        <p:spPr>
          <a:xfrm>
            <a:off x="6271558" y="5961221"/>
            <a:ext cx="16585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7309366" y="5881330"/>
            <a:ext cx="2284571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Phase 4 (1 Month)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7309366" y="6270903"/>
            <a:ext cx="6713339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training and system deployment to ensure smooth adoption and utilization of the VIS.</a:t>
            </a:r>
            <a:endParaRPr lang="en-US" sz="1350" dirty="0"/>
          </a:p>
        </p:txBody>
      </p:sp>
      <p:sp>
        <p:nvSpPr>
          <p:cNvPr id="25" name="Text 22"/>
          <p:cNvSpPr/>
          <p:nvPr/>
        </p:nvSpPr>
        <p:spPr>
          <a:xfrm>
            <a:off x="6094095" y="7195066"/>
            <a:ext cx="7928610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implementation time is estimated at 7 months, with a team including 1 Project Manager, 2 Software Developers, 1 Database Administrator, and 1 QA Tester.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7812" y="597337"/>
            <a:ext cx="4419719" cy="552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Benefits and ROI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587812" y="1401604"/>
            <a:ext cx="7968377" cy="1250156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1910" dist="2032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755690" y="1569482"/>
            <a:ext cx="2209800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Improved Efficiency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5690" y="1946434"/>
            <a:ext cx="7632621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Improved parking efficiency and reduced search times by 90%, enhancing user experience and facility operations.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587812" y="2819638"/>
            <a:ext cx="7968377" cy="1250156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1910" dist="2032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755690" y="2987516"/>
            <a:ext cx="2209800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Security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5690" y="3364468"/>
            <a:ext cx="7632621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security and accountability deter unauthorized parking, ensuring a safer parking environment for users and vehicles.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587812" y="4237673"/>
            <a:ext cx="7968377" cy="1250156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1910" dist="2032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755690" y="4405551"/>
            <a:ext cx="2209800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Insights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5690" y="4782503"/>
            <a:ext cx="7632621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data insights for better parking management decisions, enabling optimized space utilization and revenue generation.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587812" y="5655707"/>
            <a:ext cx="7968377" cy="1250156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1910" dist="20320" dir="13500000">
              <a:srgbClr val="ffffff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755690" y="5823585"/>
            <a:ext cx="2209800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Cost Savings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755690" y="6200537"/>
            <a:ext cx="7632621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Cost savings on manual labor and administrative overhead, estimated at $20,000 per year, improving the financial performance of the facility.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587812" y="7094696"/>
            <a:ext cx="7968377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Payback period is estimated at 2.5 years, making VIS a financially sound investment for parking facilities, increasing revenue through efficient parking space utilization (est. 15% increase).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792010"/>
            <a:ext cx="673941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 and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2829639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Vehicle Information System (VIS) offers a comprehensive solution to address the challenges of parking management, providing improved efficiency, enhanced security, and real-time insights.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113490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Call to action: Secure funding and begin implementation to transform parking operations and user experiences. Next steps include conducting a pilot test at a smaller parking facility, gathering user feedback, and refining the system based on feedback.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44709" y="5744051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 &amp; Q/A. Implementing the Vehicle Information System will elevate your parking management to the next level.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2025-02-27T18:06:28Z</dcterms:created>
  <dcterms:modified xsi:type="dcterms:W3CDTF">2025-02-27T18:06:28Z</dcterms:modified>
</cp:coreProperties>
</file>